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22" r:id="rId3"/>
    <p:sldId id="323" r:id="rId4"/>
    <p:sldId id="324" r:id="rId5"/>
    <p:sldId id="327" r:id="rId6"/>
    <p:sldId id="331" r:id="rId7"/>
    <p:sldId id="332" r:id="rId8"/>
    <p:sldId id="325" r:id="rId9"/>
    <p:sldId id="329" r:id="rId10"/>
    <p:sldId id="330" r:id="rId11"/>
    <p:sldId id="326" r:id="rId12"/>
    <p:sldId id="328" r:id="rId1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00"/>
    <a:srgbClr val="003366"/>
    <a:srgbClr val="000000"/>
    <a:srgbClr val="7A5128"/>
    <a:srgbClr val="8E5526"/>
    <a:srgbClr val="A5632D"/>
    <a:srgbClr val="F0A33C"/>
    <a:srgbClr val="C1C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72" autoAdjust="0"/>
    <p:restoredTop sz="97701" autoAdjust="0"/>
  </p:normalViewPr>
  <p:slideViewPr>
    <p:cSldViewPr>
      <p:cViewPr>
        <p:scale>
          <a:sx n="75" d="100"/>
          <a:sy n="75" d="100"/>
        </p:scale>
        <p:origin x="-266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0D433A-A0E6-41E8-8EEB-069D41753A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46785-9A8A-4465-AB8B-F632DBBF73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513A-5DA7-4658-8F1E-B5B8E413A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73BF-A05D-4F93-B692-53A86CBEA2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3921-5C96-4B50-8D93-42EA50E70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372B9-15A0-4248-8A6A-A13BD393C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3E7AE-EA6C-4D42-AD94-38177A8900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B496-0884-4A98-8C88-E4EB765870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0904-86C7-4799-BBEE-53BFD6C18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52AEA-12FE-4F7C-A780-4C44FD966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7B6D9-6180-4E7D-9EFB-4DD24A1734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ACA1-4B1F-4983-BA11-7C2449B84B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12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E83FE2-63B4-44BC-BB5E-696158C5E8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 descr="C:\Users\admin\Desktop\IUFI5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68208" cy="597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35696" y="1052736"/>
            <a:ext cx="57196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школа –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территория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наркотиков</a:t>
            </a:r>
            <a:r>
              <a:rPr lang="ru-RU" sz="5400" b="1" cap="none" spc="0" dirty="0" smtClean="0">
                <a:ln w="12700"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rgbClr val="FF00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44408" cy="61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836712"/>
            <a:ext cx="89639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mblema[1]"/>
          <p:cNvPicPr>
            <a:picLocks noChangeAspect="1" noChangeArrowheads="1"/>
          </p:cNvPicPr>
          <p:nvPr/>
        </p:nvPicPr>
        <p:blipFill>
          <a:blip r:embed="rId2" cstate="print">
            <a:lum contrast="26000"/>
          </a:blip>
          <a:srcRect/>
          <a:stretch>
            <a:fillRect/>
          </a:stretch>
        </p:blipFill>
        <p:spPr bwMode="auto">
          <a:xfrm>
            <a:off x="4211960" y="3068960"/>
            <a:ext cx="4608512" cy="34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http://hovrashok.com.ua/images/Dec/01/c28ba8ae97d1727e2cbd47ab55214c9a/mini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858385" cy="361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 bwMode="auto">
          <a:xfrm>
            <a:off x="7020272" y="6021288"/>
            <a:ext cx="1368152" cy="21602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 advClick="0" advTm="2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ds04.infourok.ru/uploads/ex/0324/00035e83-5e5791fc/hello_html_m14fcd2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0306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mnaziya-17.dagestanschool.ru/images/dagscgimnaziya_17_new/NR662ea89853e8ef14c690153f055f89f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48072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5258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extrusionClr>
                <a:srgbClr val="FF0000"/>
              </a:extrusionClr>
              <a:contourClr>
                <a:srgbClr val="660066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50" normalizeH="0" baseline="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660066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Встреча с представителями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50" normalizeH="0" baseline="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660066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правоохранительных органов </a:t>
            </a:r>
            <a:endParaRPr lang="ru-RU" sz="4400" b="1" cap="none" spc="50" dirty="0">
              <a:ln w="11430">
                <a:solidFill>
                  <a:srgbClr val="FFC000"/>
                </a:solidFill>
              </a:ln>
              <a:gradFill>
                <a:gsLst>
                  <a:gs pos="25000">
                    <a:srgbClr val="660066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mnaziya-17.dagestanschool.ru/images/dagscgimnaziya_17_new/NR6317a5d1d5b1f1b74e0cbc6202cf6d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gimnaziya-17.dagestanschool.ru/images/dagscgimnaziya_17_new/NR3a03dbc806b801bc721c09597dae98f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170040" cy="307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4716016" y="429342"/>
            <a:ext cx="41764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30.11.2017 г. в гимназии 17 состоялась встреча учащихся 9-10 классов (350 чел) с представителями правоохранительных органов 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наркодиспансера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духовенства, спортсменами и др.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цель мероприятия : формирование среди учащихся гимназии единого социально-педагогического пространства в сфере профилактики правонарушений,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дивиантного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поведения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</p:spTree>
  </p:cSld>
  <p:clrMapOvr>
    <a:masterClrMapping/>
  </p:clrMapOvr>
  <p:transition spd="slow" advClick="0" advTm="2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5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riadagestan.ru/upload/iblock/4a9/4a9c4aa7dbc084b342efc3468d2d081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5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76872"/>
            <a:ext cx="3168352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http://gimnaziya-17.dagestanschool.ru/images/dagscgimnaziya_17_new/NR354c2670f9021792dcfd144e4f933b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83264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u-gim17.ucoz.ru/_nw/3/209869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05678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4000" b="1" i="0" u="none" strike="noStrike" cap="none" spc="50" normalizeH="0" baseline="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660066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Уголовный кодекс о наркотиках</a:t>
            </a:r>
            <a:endParaRPr lang="ru-RU" sz="4000" b="1" cap="none" spc="50" dirty="0">
              <a:ln w="11430">
                <a:solidFill>
                  <a:srgbClr val="FFC000"/>
                </a:solidFill>
              </a:ln>
              <a:gradFill>
                <a:gsLst>
                  <a:gs pos="25000">
                    <a:srgbClr val="660066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riadagestan.ru/upload/iblock/755/755cf0517d3deb906ce6320af23038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074669" cy="532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ou-gim17.ucoz.ru/_ph/6/2/898615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271645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mou-gim17.ucoz.ru/_ph/9/1753848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40324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47667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3600" b="1" i="0" u="none" strike="noStrike" cap="none" spc="50" normalizeH="0" baseline="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660066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Здоровый образ жизни – лучшая защита</a:t>
            </a:r>
            <a:endParaRPr lang="ru-RU" sz="3600" b="1" cap="none" spc="50" dirty="0">
              <a:ln w="11430">
                <a:solidFill>
                  <a:srgbClr val="FFC000"/>
                </a:solidFill>
              </a:ln>
              <a:gradFill>
                <a:gsLst>
                  <a:gs pos="25000">
                    <a:srgbClr val="660066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02" name="Picture 2" descr="http://itd1.mycdn.me/image?id=854011451976&amp;t=20&amp;plc=WEB&amp;tkn=*Pmiv8thLlmuqi_qXxrU3lhtcD8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3376951" cy="202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2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hool-39.my1.ru/sport_protiv_narkot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668344" cy="545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0000"/>
      </a:hlink>
      <a:folHlink>
        <a:srgbClr val="C0C0C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2D2015"/>
        </a:dk1>
        <a:lt1>
          <a:srgbClr val="FFFFFF"/>
        </a:lt1>
        <a:dk2>
          <a:srgbClr val="D0B798"/>
        </a:dk2>
        <a:lt2>
          <a:srgbClr val="543D18"/>
        </a:lt2>
        <a:accent1>
          <a:srgbClr val="8C7B70"/>
        </a:accent1>
        <a:accent2>
          <a:srgbClr val="8F5F2F"/>
        </a:accent2>
        <a:accent3>
          <a:srgbClr val="E4D8CA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2D2015"/>
        </a:dk1>
        <a:lt1>
          <a:srgbClr val="FFFFFF"/>
        </a:lt1>
        <a:dk2>
          <a:srgbClr val="59380B"/>
        </a:dk2>
        <a:lt2>
          <a:srgbClr val="543D18"/>
        </a:lt2>
        <a:accent1>
          <a:srgbClr val="8C7B70"/>
        </a:accent1>
        <a:accent2>
          <a:srgbClr val="8F5F2F"/>
        </a:accent2>
        <a:accent3>
          <a:srgbClr val="B5AEAA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2D2015"/>
        </a:dk1>
        <a:lt1>
          <a:srgbClr val="FFFFFF"/>
        </a:lt1>
        <a:dk2>
          <a:srgbClr val="59380B"/>
        </a:dk2>
        <a:lt2>
          <a:srgbClr val="543D18"/>
        </a:lt2>
        <a:accent1>
          <a:srgbClr val="8C7B70"/>
        </a:accent1>
        <a:accent2>
          <a:srgbClr val="8F5F2F"/>
        </a:accent2>
        <a:accent3>
          <a:srgbClr val="B5AEAA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5C4214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2D2015"/>
        </a:dk1>
        <a:lt1>
          <a:srgbClr val="FFFFFF"/>
        </a:lt1>
        <a:dk2>
          <a:srgbClr val="600404"/>
        </a:dk2>
        <a:lt2>
          <a:srgbClr val="543D18"/>
        </a:lt2>
        <a:accent1>
          <a:srgbClr val="8C7B70"/>
        </a:accent1>
        <a:accent2>
          <a:srgbClr val="8F5F2F"/>
        </a:accent2>
        <a:accent3>
          <a:srgbClr val="B6AAAA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5C4214"/>
        </a:hlink>
        <a:folHlink>
          <a:srgbClr val="8E101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2223</TotalTime>
  <Words>75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BIK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аbonement</dc:creator>
  <cp:lastModifiedBy>admin</cp:lastModifiedBy>
  <cp:revision>21</cp:revision>
  <dcterms:created xsi:type="dcterms:W3CDTF">2011-03-21T11:38:23Z</dcterms:created>
  <dcterms:modified xsi:type="dcterms:W3CDTF">2018-02-28T20:07:47Z</dcterms:modified>
</cp:coreProperties>
</file>